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77194"/>
              <a:ext cx="3862011" cy="244723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820000">
            <a:off x="17692481" y="7563624"/>
            <a:ext cx="2526200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0"/>
              </a:lnSpc>
            </a:pPr>
            <a:r>
              <a:rPr sz="14750" spc="-1265" dirty="0">
                <a:solidFill>
                  <a:srgbClr val="0A2A60"/>
                </a:solidFill>
                <a:latin typeface="Trebuchet MS"/>
                <a:cs typeface="Trebuchet MS"/>
              </a:rPr>
              <a:t>46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013440" y="9094815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589661" y="8894286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6898318" y="8803033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217406" y="8736183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574356" y="8697512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7" y="9356421"/>
              <a:ext cx="1974069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2024-12-09T21:09:01Z</dcterms:created>
  <dcterms:modified xsi:type="dcterms:W3CDTF">2024-12-09T21:10:18Z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  <property fmtid="{D5CDD505-2E9C-101B-9397-08002B2CF9AE}" pid="5" name="Producer">
    <vt:lpwstr>Canva</vt:lpwstr>
  </property>
</Properties>
</file>